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65" r:id="rId2"/>
    <p:sldId id="256" r:id="rId3"/>
    <p:sldId id="257" r:id="rId4"/>
    <p:sldId id="258" r:id="rId5"/>
    <p:sldId id="262" r:id="rId6"/>
    <p:sldId id="263" r:id="rId7"/>
    <p:sldId id="264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49" autoAdjust="0"/>
    <p:restoredTop sz="94660"/>
  </p:normalViewPr>
  <p:slideViewPr>
    <p:cSldViewPr snapToGrid="0">
      <p:cViewPr varScale="1">
        <p:scale>
          <a:sx n="76" d="100"/>
          <a:sy n="76" d="100"/>
        </p:scale>
        <p:origin x="-90" y="-75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pPr/>
              <a:t>5/27/2015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pPr/>
              <a:t>5/27/2015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pPr/>
              <a:t>5/27/2015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pPr/>
              <a:t>5/27/2015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pPr/>
              <a:t>5/27/2015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pPr/>
              <a:t>5/27/2015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pPr/>
              <a:t>5/27/2015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pPr/>
              <a:t>5/27/2015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pPr/>
              <a:t>5/27/2015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pPr/>
              <a:t>5/27/2015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pPr/>
              <a:t>5/27/2015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pPr/>
              <a:t>5/27/2015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pPr/>
              <a:t>5/27/2015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pPr/>
              <a:t>5/27/2015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pPr/>
              <a:t>5/27/2015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pPr/>
              <a:t>5/27/2015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pPr/>
              <a:t>5/27/2015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pPr/>
              <a:t>5/27/2015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052300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6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Hope all have submitted the </a:t>
            </a:r>
          </a:p>
          <a:p>
            <a:pPr algn="ctr"/>
            <a:r>
              <a:rPr lang="en-US" sz="66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CREATE STAGE</a:t>
            </a:r>
            <a:endParaRPr lang="en-US" sz="66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66700" y="2967335"/>
            <a:ext cx="11785600" cy="2123658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6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Time to move on with the last</a:t>
            </a:r>
          </a:p>
          <a:p>
            <a:pPr algn="ctr"/>
            <a:r>
              <a:rPr lang="en-US" sz="6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Strand- EVALUATE</a:t>
            </a:r>
            <a:endParaRPr lang="en-US" sz="66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53243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3594" t="20460" r="21572" b="63692"/>
          <a:stretch/>
        </p:blipFill>
        <p:spPr bwMode="auto">
          <a:xfrm>
            <a:off x="0" y="1"/>
            <a:ext cx="4127500" cy="119767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94479" y="1738859"/>
            <a:ext cx="83944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smtClean="0">
                <a:latin typeface="Eras Demi ITC" panose="020B0805030504020804" pitchFamily="34" charset="0"/>
              </a:rPr>
              <a:t>Now evaluate your final product.</a:t>
            </a:r>
            <a:endParaRPr lang="en-GB" sz="4000" dirty="0">
              <a:latin typeface="Eras Demi ITC" panose="020B08050305040208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2456795"/>
            <a:ext cx="11002781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4000" dirty="0" smtClean="0"/>
              <a:t>Testing of your final product (Screen shot evidence)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4000" dirty="0" smtClean="0"/>
              <a:t>Improvement </a:t>
            </a:r>
            <a:r>
              <a:rPr lang="en-GB" sz="4000" dirty="0" smtClean="0"/>
              <a:t>and further modifications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4000" dirty="0" smtClean="0"/>
              <a:t>Impact of the solution on the target audience/client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4000" dirty="0" smtClean="0"/>
              <a:t>Your commitment towards completing the product.</a:t>
            </a:r>
            <a:endParaRPr lang="en-GB" sz="4000" dirty="0"/>
          </a:p>
        </p:txBody>
      </p:sp>
      <p:sp>
        <p:nvSpPr>
          <p:cNvPr id="2" name="Left Arrow 1"/>
          <p:cNvSpPr/>
          <p:nvPr/>
        </p:nvSpPr>
        <p:spPr>
          <a:xfrm>
            <a:off x="10108504" y="2733138"/>
            <a:ext cx="1913177" cy="1978910"/>
          </a:xfrm>
          <a:prstGeom prst="leftArrow">
            <a:avLst>
              <a:gd name="adj1" fmla="val 50000"/>
              <a:gd name="adj2" fmla="val 5128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4143115" y="-2659"/>
            <a:ext cx="7289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/>
              <a:t>LQ: Is it a must one should reflect on his/her work?</a:t>
            </a:r>
            <a:endParaRPr lang="en-GB" sz="3600" dirty="0"/>
          </a:p>
        </p:txBody>
      </p:sp>
      <p:sp>
        <p:nvSpPr>
          <p:cNvPr id="7" name="Rounded Rectangle 6"/>
          <p:cNvSpPr/>
          <p:nvPr/>
        </p:nvSpPr>
        <p:spPr>
          <a:xfrm>
            <a:off x="7175500" y="876300"/>
            <a:ext cx="4737100" cy="86255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smtClean="0"/>
              <a:t>Due next </a:t>
            </a:r>
            <a:r>
              <a:rPr lang="en-GB" sz="2800" dirty="0" smtClean="0"/>
              <a:t> </a:t>
            </a:r>
            <a:r>
              <a:rPr lang="en-GB" sz="2800" dirty="0" smtClean="0"/>
              <a:t>Thursday </a:t>
            </a:r>
            <a:r>
              <a:rPr lang="en-GB" sz="2800" dirty="0" smtClean="0"/>
              <a:t>04-June 2015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xmlns="" val="3542556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5340" t="12694" r="18981" b="54845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20700" y="-2659"/>
            <a:ext cx="109122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>
                <a:solidFill>
                  <a:srgbClr val="002060"/>
                </a:solidFill>
              </a:rPr>
              <a:t>LQ: Is it a must one should reflect on his/her work?</a:t>
            </a:r>
            <a:endParaRPr lang="en-GB" sz="3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76372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10452"/>
            <a:ext cx="6769100" cy="8826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4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Screen shots of testing:</a:t>
            </a:r>
            <a:endParaRPr lang="en-GB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1878" y="1302865"/>
            <a:ext cx="12040121" cy="4008171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400" dirty="0" smtClean="0"/>
              <a:t>TEST (Snapshot of </a:t>
            </a:r>
            <a:r>
              <a:rPr lang="en-GB" sz="4400" dirty="0" smtClean="0"/>
              <a:t>Product)</a:t>
            </a:r>
            <a:endParaRPr lang="en-GB" sz="4400" dirty="0" smtClean="0"/>
          </a:p>
          <a:p>
            <a:pPr algn="ctr"/>
            <a:endParaRPr lang="en-GB" sz="4400" dirty="0" smtClean="0"/>
          </a:p>
          <a:p>
            <a:pPr algn="ctr"/>
            <a:r>
              <a:rPr lang="en-GB" sz="4400" dirty="0" smtClean="0"/>
              <a:t>Any changes made should also be reflected.</a:t>
            </a:r>
          </a:p>
          <a:p>
            <a:pPr algn="ctr"/>
            <a:endParaRPr lang="en-GB" sz="4400" dirty="0"/>
          </a:p>
        </p:txBody>
      </p:sp>
      <p:sp>
        <p:nvSpPr>
          <p:cNvPr id="7" name="TextBox 6"/>
          <p:cNvSpPr txBox="1"/>
          <p:nvPr/>
        </p:nvSpPr>
        <p:spPr>
          <a:xfrm>
            <a:off x="6146801" y="-2659"/>
            <a:ext cx="528611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/>
              <a:t>LQ: Is it a must one should reflect on his/her work?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xmlns="" val="1264595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8032" t="19942" r="17298" b="46907"/>
          <a:stretch/>
        </p:blipFill>
        <p:spPr bwMode="auto">
          <a:xfrm>
            <a:off x="165100" y="114300"/>
            <a:ext cx="11836401" cy="65532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397000" y="-2659"/>
            <a:ext cx="100359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>
                <a:solidFill>
                  <a:srgbClr val="002060"/>
                </a:solidFill>
              </a:rPr>
              <a:t>LQ: Is it a must one should reflect on his/her work?</a:t>
            </a:r>
            <a:endParaRPr lang="en-GB" sz="3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01943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0518" t="12173" r="20617" b="47419"/>
          <a:stretch/>
        </p:blipFill>
        <p:spPr bwMode="auto">
          <a:xfrm>
            <a:off x="127001" y="0"/>
            <a:ext cx="11938000" cy="67183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87400" y="-2659"/>
            <a:ext cx="106455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>
                <a:solidFill>
                  <a:srgbClr val="002060"/>
                </a:solidFill>
              </a:rPr>
              <a:t>LQ: Is it a must one should reflect on his/her work?</a:t>
            </a:r>
            <a:endParaRPr lang="en-GB" sz="3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3585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1853950"/>
            <a:ext cx="12192000" cy="3170099"/>
          </a:xfrm>
          <a:prstGeom prst="rect">
            <a:avLst/>
          </a:prstGeom>
          <a:solidFill>
            <a:schemeClr val="accent1">
              <a:lumMod val="60000"/>
              <a:lumOff val="40000"/>
              <a:alpha val="78000"/>
            </a:schemeClr>
          </a:solidFill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en-GB" sz="4000" b="1" dirty="0">
                <a:solidFill>
                  <a:srgbClr val="002060"/>
                </a:solidFill>
              </a:rPr>
              <a:t>Did you enjoy working on this project.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GB" sz="4000" b="1" dirty="0">
                <a:solidFill>
                  <a:srgbClr val="002060"/>
                </a:solidFill>
              </a:rPr>
              <a:t>Did you face difficulties while working on the project? If so how did you overcome it?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GB" sz="4000" b="1" dirty="0">
                <a:solidFill>
                  <a:srgbClr val="002060"/>
                </a:solidFill>
              </a:rPr>
              <a:t>Did you learn something during the making of the product?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7801" y="-2659"/>
            <a:ext cx="9601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/>
              <a:t>LQ: Is it a must one should reflect on his/her work?</a:t>
            </a:r>
            <a:endParaRPr lang="en-GB" sz="3600" dirty="0"/>
          </a:p>
        </p:txBody>
      </p:sp>
      <p:sp>
        <p:nvSpPr>
          <p:cNvPr id="4" name="Rounded Rectangle 3"/>
          <p:cNvSpPr/>
          <p:nvPr/>
        </p:nvSpPr>
        <p:spPr>
          <a:xfrm>
            <a:off x="3619500" y="740175"/>
            <a:ext cx="8572500" cy="86255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b="1" dirty="0" smtClean="0">
                <a:solidFill>
                  <a:srgbClr val="FFFF00"/>
                </a:solidFill>
              </a:rPr>
              <a:t>Due next </a:t>
            </a:r>
            <a:r>
              <a:rPr lang="en-GB" sz="4000" b="1" dirty="0" smtClean="0">
                <a:solidFill>
                  <a:srgbClr val="FFFF00"/>
                </a:solidFill>
              </a:rPr>
              <a:t>Thursday 04 June </a:t>
            </a:r>
            <a:r>
              <a:rPr lang="en-GB" sz="4000" b="1" dirty="0" smtClean="0">
                <a:solidFill>
                  <a:srgbClr val="FFFF00"/>
                </a:solidFill>
              </a:rPr>
              <a:t>2015</a:t>
            </a:r>
            <a:endParaRPr lang="en-GB" sz="40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30188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Depth</Template>
  <TotalTime>600</TotalTime>
  <Words>196</Words>
  <Application>Microsoft Office PowerPoint</Application>
  <PresentationFormat>Custom</PresentationFormat>
  <Paragraphs>24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Depth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MANOJ NICHOLAS</dc:creator>
  <cp:lastModifiedBy>mnicholas</cp:lastModifiedBy>
  <cp:revision>32</cp:revision>
  <dcterms:created xsi:type="dcterms:W3CDTF">2014-11-25T10:16:19Z</dcterms:created>
  <dcterms:modified xsi:type="dcterms:W3CDTF">2015-05-27T08:11:22Z</dcterms:modified>
</cp:coreProperties>
</file>